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C38D8-71BA-448C-9290-B485EF3EF14B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DFEE1B7B-BCA4-4BB8-9FE9-AE222A3DE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9EC63-56F1-485A-B143-1FB943944F3D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9BB31-B27B-426B-8A5F-2FD6B20C4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93AA4-A8D2-4015-9580-67F5AE6EB10A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5147D-C07F-460F-A3B2-9EFFAB990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E13CF-CE78-42C7-BE50-CAC62DE44684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9BAB2-8531-48C8-8E4F-4F0579C30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5C078-3543-45A9-B001-4FF05EB87E51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D1BD6-11D4-4D61-928A-C7704226C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320FE-8992-4225-ADCA-512FAC962080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30C9D-1563-4724-BB22-3887BD4B6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4FACF-7A52-4E8D-A035-2094B6938CF6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E4E2C-B00F-4EBF-A10C-E60D32C1A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628D9-8220-46E9-B1D8-FB8676B8003F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676D3-EA66-4419-B86F-53FC2471E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5FBE0-DCC9-4C8F-A2E5-52E77B0FFAA8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39136-C770-48C5-A8D7-FBA18A43D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A6C2C-AE0F-4C7E-88F1-6833730A78C3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6916B-E980-4604-9BD0-3CC3A13D2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20776-397F-496B-A7E6-7838E9D22253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DEAD8-6F66-4591-9E38-4312B1A641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D3747BF-AB8E-42E7-9515-E6F9597A41F0}" type="datetimeFigureOut">
              <a:rPr lang="en-US"/>
              <a:pPr>
                <a:defRPr/>
              </a:pPr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7737796-ECBE-47F4-9450-945A0F009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17" r:id="rId5"/>
    <p:sldLayoutId id="2147483716" r:id="rId6"/>
    <p:sldLayoutId id="2147483722" r:id="rId7"/>
    <p:sldLayoutId id="2147483723" r:id="rId8"/>
    <p:sldLayoutId id="2147483724" r:id="rId9"/>
    <p:sldLayoutId id="2147483715" r:id="rId10"/>
    <p:sldLayoutId id="214748372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nauer.com/cooper5e/animation0202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648200"/>
            <a:ext cx="6553200" cy="45720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/>
              <a:t>Arlanna</a:t>
            </a:r>
            <a:r>
              <a:rPr lang="en-US" dirty="0"/>
              <a:t> </a:t>
            </a:r>
            <a:r>
              <a:rPr lang="en-US" dirty="0" smtClean="0"/>
              <a:t>p., </a:t>
            </a:r>
            <a:r>
              <a:rPr lang="en-US" dirty="0" err="1" smtClean="0"/>
              <a:t>gurpriya</a:t>
            </a:r>
            <a:r>
              <a:rPr lang="en-US" dirty="0" smtClean="0"/>
              <a:t> k., </a:t>
            </a:r>
            <a:r>
              <a:rPr lang="en-US" dirty="0" err="1" smtClean="0"/>
              <a:t>Rabeea</a:t>
            </a:r>
            <a:r>
              <a:rPr lang="en-US" dirty="0" smtClean="0"/>
              <a:t> f.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838" y="3227388"/>
            <a:ext cx="6629400" cy="1219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Facilitated Diffusion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Active transport/passive transport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Active Transport</a:t>
            </a:r>
            <a:r>
              <a:rPr lang="en-US" smtClean="0">
                <a:sym typeface="Wingdings" pitchFamily="2" charset="2"/>
              </a:rPr>
              <a:t> takes energy</a:t>
            </a:r>
          </a:p>
          <a:p>
            <a:r>
              <a:rPr lang="en-US" smtClean="0">
                <a:sym typeface="Wingdings" pitchFamily="2" charset="2"/>
              </a:rPr>
              <a:t>Passive Transport </a:t>
            </a:r>
          </a:p>
          <a:p>
            <a:pPr lvl="1"/>
            <a:r>
              <a:rPr lang="en-US" smtClean="0">
                <a:sym typeface="Wingdings" pitchFamily="2" charset="2"/>
              </a:rPr>
              <a:t> No energy required</a:t>
            </a:r>
          </a:p>
          <a:p>
            <a:pPr lvl="1"/>
            <a:r>
              <a:rPr lang="en-US" smtClean="0">
                <a:sym typeface="Wingdings" pitchFamily="2" charset="2"/>
              </a:rPr>
              <a:t>Can be facilitated by proteins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Facilitated diffusion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Facilitated Diffusion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When polar molecules diffuse through the cell membrane with the help of transport proteins</a:t>
            </a:r>
          </a:p>
          <a:p>
            <a:r>
              <a:rPr lang="en-US" smtClean="0"/>
              <a:t>Without facilitated diffusion, polar molecules would move too slowly across the cell membrane</a:t>
            </a:r>
          </a:p>
          <a:p>
            <a:r>
              <a:rPr lang="en-US" smtClean="0"/>
              <a:t>Transport proteins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 carrier proteins, channel proteins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Channel proteins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Provide corridors for molecules to move across a membrane</a:t>
            </a:r>
          </a:p>
          <a:p>
            <a:r>
              <a:rPr lang="en-US" smtClean="0"/>
              <a:t>Hydrophilic </a:t>
            </a:r>
            <a:r>
              <a:rPr lang="en-US" smtClean="0">
                <a:sym typeface="Wingdings" pitchFamily="2" charset="2"/>
              </a:rPr>
              <a:t> Aquaporins in plants and animals</a:t>
            </a:r>
          </a:p>
          <a:p>
            <a:r>
              <a:rPr lang="en-US" smtClean="0"/>
              <a:t>Example: Kidneys</a:t>
            </a:r>
          </a:p>
          <a:p>
            <a:r>
              <a:rPr lang="en-US" smtClean="0"/>
              <a:t>Another type of channel proteins</a:t>
            </a:r>
            <a:r>
              <a:rPr lang="en-US" smtClean="0">
                <a:sym typeface="Wingdings" pitchFamily="2" charset="2"/>
              </a:rPr>
              <a:t> ion channels</a:t>
            </a:r>
          </a:p>
          <a:p>
            <a:r>
              <a:rPr lang="en-US" smtClean="0">
                <a:sym typeface="Wingdings" pitchFamily="2" charset="2"/>
              </a:rPr>
              <a:t>Ion channels work as gated channels, i.e they open or close in response to a stimulus</a:t>
            </a:r>
          </a:p>
          <a:p>
            <a:r>
              <a:rPr lang="en-US" smtClean="0">
                <a:sym typeface="Wingdings" pitchFamily="2" charset="2"/>
              </a:rPr>
              <a:t>Stimulus can be electrical or chemical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Carrier proteins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Carry molecules across a membrane</a:t>
            </a:r>
          </a:p>
          <a:p>
            <a:r>
              <a:rPr lang="en-US" smtClean="0"/>
              <a:t>Undergo a change in shape to transport the molecule across the membrane</a:t>
            </a:r>
          </a:p>
          <a:p>
            <a:r>
              <a:rPr lang="en-US" smtClean="0"/>
              <a:t>Change in shape may be triggered by the binding and release of a transported molecule</a:t>
            </a:r>
          </a:p>
          <a:p>
            <a:r>
              <a:rPr lang="en-US" smtClean="0"/>
              <a:t>Absence of carrier proteins may cause diseases</a:t>
            </a:r>
          </a:p>
          <a:p>
            <a:pPr lvl="1"/>
            <a:r>
              <a:rPr lang="en-US" smtClean="0"/>
              <a:t>Example: Cystinuria – absence of a carrier protein to transport cysteine/other amino acids across the membranes of the kidney cells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cap="none" smtClean="0"/>
              <a:t>ANIMATION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http://www.sinauer.com/cooper5e/animation0202.html</a:t>
            </a:r>
            <a:r>
              <a:rPr lang="en-US" smtClean="0"/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32</TotalTime>
  <Words>173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7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Century Gothic</vt:lpstr>
      <vt:lpstr>Arial</vt:lpstr>
      <vt:lpstr>Book Antiqua</vt:lpstr>
      <vt:lpstr>Calibri</vt:lpstr>
      <vt:lpstr>Wingdings</vt:lpstr>
      <vt:lpstr>Apothecary</vt:lpstr>
      <vt:lpstr>Apothecary</vt:lpstr>
      <vt:lpstr>Apothecary</vt:lpstr>
      <vt:lpstr>Apothecary</vt:lpstr>
      <vt:lpstr>Apothecary</vt:lpstr>
      <vt:lpstr>Apothecary</vt:lpstr>
      <vt:lpstr>Apothecary</vt:lpstr>
      <vt:lpstr>FACILITATED DIFFUSION</vt:lpstr>
      <vt:lpstr>ACTIVE TRANSPORT/PASSIVE TRANSPORT</vt:lpstr>
      <vt:lpstr>FACILITATED DIFFUSION</vt:lpstr>
      <vt:lpstr>CHANNEL PROTEINS</vt:lpstr>
      <vt:lpstr>CARRIER PROTEINS</vt:lpstr>
      <vt:lpstr>ANIMATION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Facilitated Diffusion</dc:title>
  <dc:creator>Owner</dc:creator>
  <cp:lastModifiedBy>PughA</cp:lastModifiedBy>
  <cp:revision>10</cp:revision>
  <dcterms:created xsi:type="dcterms:W3CDTF">2011-03-09T16:14:38Z</dcterms:created>
  <dcterms:modified xsi:type="dcterms:W3CDTF">2011-03-09T17:49:17Z</dcterms:modified>
</cp:coreProperties>
</file>